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handoutMasterIdLst>
    <p:handoutMasterId r:id="rId8"/>
  </p:handoutMasterIdLst>
  <p:sldIdLst>
    <p:sldId id="256" r:id="rId3"/>
    <p:sldId id="257" r:id="rId4"/>
    <p:sldId id="258" r:id="rId5"/>
    <p:sldId id="273" r:id="rId6"/>
    <p:sldId id="272" r:id="rId7"/>
  </p:sldIdLst>
  <p:sldSz cx="9144000" cy="6858000" type="screen4x3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54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98" y="-77"/>
      </p:cViewPr>
      <p:guideLst>
        <p:guide orient="horz" pos="3367"/>
        <p:guide pos="238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F4D7A-210C-48E7-B57B-584FD606C4B0}" type="datetimeFigureOut">
              <a:rPr lang="fr-FR" smtClean="0"/>
              <a:t>28/11/2015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53FF5-33BE-43A4-BECB-94BB768AFF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11426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dirty="0"/>
          </a:p>
        </p:txBody>
      </p:sp>
      <p:pic>
        <p:nvPicPr>
          <p:cNvPr id="44" name="Image 43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45" name="Image 4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/>
          <p:cNvCxnSpPr/>
          <p:nvPr userDrawn="1"/>
        </p:nvCxnSpPr>
        <p:spPr>
          <a:xfrm>
            <a:off x="0" y="550843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wmf"/><Relationship Id="rId11" Type="http://schemas.openxmlformats.org/officeDocument/2006/relationships/image" Target="../media/image8.jpeg"/><Relationship Id="rId5" Type="http://schemas.openxmlformats.org/officeDocument/2006/relationships/image" Target="../media/image1.jpeg"/><Relationship Id="rId10" Type="http://schemas.openxmlformats.org/officeDocument/2006/relationships/image" Target="../media/image7.jpeg"/><Relationship Id="rId4" Type="http://schemas.openxmlformats.org/officeDocument/2006/relationships/theme" Target="../theme/theme2.xml"/><Relationship Id="rId9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ine 1"/>
          <p:cNvSpPr/>
          <p:nvPr/>
        </p:nvSpPr>
        <p:spPr>
          <a:xfrm>
            <a:off x="0" y="550800"/>
            <a:ext cx="9144000" cy="0"/>
          </a:xfrm>
          <a:prstGeom prst="line">
            <a:avLst/>
          </a:prstGeom>
          <a:ln>
            <a:noFill/>
          </a:ln>
        </p:spPr>
      </p:sp>
      <p:pic>
        <p:nvPicPr>
          <p:cNvPr id="13" name="Image 2"/>
          <p:cNvPicPr/>
          <p:nvPr/>
        </p:nvPicPr>
        <p:blipFill>
          <a:blip r:embed="rId14"/>
          <a:stretch/>
        </p:blipFill>
        <p:spPr>
          <a:xfrm>
            <a:off x="0" y="0"/>
            <a:ext cx="1650960" cy="430560"/>
          </a:xfrm>
          <a:prstGeom prst="rect">
            <a:avLst/>
          </a:prstGeom>
          <a:ln>
            <a:noFill/>
          </a:ln>
        </p:spPr>
      </p:pic>
      <p:sp>
        <p:nvSpPr>
          <p:cNvPr id="2" name="CustomShape 2"/>
          <p:cNvSpPr/>
          <p:nvPr/>
        </p:nvSpPr>
        <p:spPr>
          <a:xfrm rot="5400000">
            <a:off x="-64800" y="1078560"/>
            <a:ext cx="4489560" cy="4354560"/>
          </a:xfrm>
          <a:prstGeom prst="triangle">
            <a:avLst>
              <a:gd name="adj" fmla="val 14141"/>
            </a:avLst>
          </a:prstGeom>
          <a:gradFill>
            <a:gsLst>
              <a:gs pos="1000">
                <a:schemeClr val="bg1">
                  <a:alpha val="20000"/>
                </a:schemeClr>
              </a:gs>
              <a:gs pos="91000">
                <a:srgbClr val="004D6F">
                  <a:alpha val="73000"/>
                </a:srgb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000" tIns="90000" rIns="45000" bIns="90000" anchor="ctr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endParaRPr/>
          </a:p>
        </p:txBody>
      </p:sp>
      <p:sp>
        <p:nvSpPr>
          <p:cNvPr id="3" name="CustomShape 3"/>
          <p:cNvSpPr/>
          <p:nvPr/>
        </p:nvSpPr>
        <p:spPr>
          <a:xfrm rot="5400000">
            <a:off x="-45360" y="916200"/>
            <a:ext cx="4247640" cy="4151520"/>
          </a:xfrm>
          <a:prstGeom prst="triangle">
            <a:avLst>
              <a:gd name="adj" fmla="val 14141"/>
            </a:avLst>
          </a:prstGeom>
          <a:gradFill>
            <a:gsLst>
              <a:gs pos="1000">
                <a:schemeClr val="bg1">
                  <a:alpha val="77000"/>
                </a:schemeClr>
              </a:gs>
              <a:gs pos="91000">
                <a:srgbClr val="004D6F">
                  <a:alpha val="83000"/>
                </a:srgbClr>
              </a:gs>
            </a:gsLst>
            <a:lin ang="108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CustomShape 4"/>
          <p:cNvSpPr/>
          <p:nvPr/>
        </p:nvSpPr>
        <p:spPr>
          <a:xfrm rot="16200000">
            <a:off x="4399200" y="-839880"/>
            <a:ext cx="3921840" cy="5592240"/>
          </a:xfrm>
          <a:custGeom>
            <a:avLst/>
            <a:gdLst/>
            <a:ahLst/>
            <a:cxnLst/>
            <a:rect l="0" t="0" r="r" b="b"/>
            <a:pathLst>
              <a:path w="3919584" h="5593664">
                <a:moveTo>
                  <a:pt x="0" y="5571143"/>
                </a:moveTo>
                <a:lnTo>
                  <a:pt x="2886084" y="0"/>
                </a:lnTo>
                <a:cubicBezTo>
                  <a:pt x="3296866" y="781336"/>
                  <a:pt x="3503232" y="1243485"/>
                  <a:pt x="3914014" y="2024821"/>
                </a:cubicBezTo>
                <a:cubicBezTo>
                  <a:pt x="3912240" y="2295005"/>
                  <a:pt x="3918271" y="3614728"/>
                  <a:pt x="3919583" y="4687730"/>
                </a:cubicBezTo>
                <a:cubicBezTo>
                  <a:pt x="3917192" y="5350405"/>
                  <a:pt x="3918181" y="5087563"/>
                  <a:pt x="3915790" y="5593663"/>
                </a:cubicBezTo>
                <a:lnTo>
                  <a:pt x="0" y="5571143"/>
                </a:lnTo>
              </a:path>
            </a:pathLst>
          </a:custGeom>
          <a:gradFill>
            <a:gsLst>
              <a:gs pos="1000">
                <a:schemeClr val="bg1"/>
              </a:gs>
              <a:gs pos="91000">
                <a:srgbClr val="004D6F">
                  <a:alpha val="90000"/>
                </a:srgb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000" tIns="90000" rIns="45000" bIns="90000" anchor="ctr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endParaRPr/>
          </a:p>
        </p:txBody>
      </p:sp>
      <p:sp>
        <p:nvSpPr>
          <p:cNvPr id="5" name="CustomShape 5"/>
          <p:cNvSpPr/>
          <p:nvPr/>
        </p:nvSpPr>
        <p:spPr>
          <a:xfrm rot="16200000">
            <a:off x="6825240" y="-466200"/>
            <a:ext cx="1872720" cy="2801520"/>
          </a:xfrm>
          <a:custGeom>
            <a:avLst/>
            <a:gdLst/>
            <a:ahLst/>
            <a:cxnLst/>
            <a:rect l="0" t="0" r="r" b="b"/>
            <a:pathLst>
              <a:path w="2933998" h="4404898">
                <a:moveTo>
                  <a:pt x="0" y="4404897"/>
                </a:moveTo>
                <a:lnTo>
                  <a:pt x="2270420" y="0"/>
                </a:lnTo>
                <a:cubicBezTo>
                  <a:pt x="2493183" y="426477"/>
                  <a:pt x="2711234" y="857671"/>
                  <a:pt x="2933997" y="1284148"/>
                </a:cubicBezTo>
                <a:cubicBezTo>
                  <a:pt x="2933856" y="2033739"/>
                  <a:pt x="2933714" y="2783330"/>
                  <a:pt x="2933573" y="3532921"/>
                </a:cubicBezTo>
                <a:lnTo>
                  <a:pt x="2933996" y="4404420"/>
                </a:lnTo>
                <a:lnTo>
                  <a:pt x="0" y="4404897"/>
                </a:lnTo>
              </a:path>
            </a:pathLst>
          </a:custGeom>
          <a:gradFill>
            <a:gsLst>
              <a:gs pos="1000">
                <a:schemeClr val="bg1">
                  <a:alpha val="37000"/>
                </a:schemeClr>
              </a:gs>
              <a:gs pos="91000">
                <a:srgbClr val="004D6F">
                  <a:alpha val="86000"/>
                </a:srgb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000" tIns="90000" rIns="45000" bIns="90000" anchor="ctr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endParaRPr/>
          </a:p>
        </p:txBody>
      </p:sp>
      <p:sp>
        <p:nvSpPr>
          <p:cNvPr id="6" name="CustomShape 6"/>
          <p:cNvSpPr/>
          <p:nvPr/>
        </p:nvSpPr>
        <p:spPr>
          <a:xfrm rot="16200000">
            <a:off x="7319160" y="362160"/>
            <a:ext cx="1870920" cy="1814760"/>
          </a:xfrm>
          <a:prstGeom prst="triangle">
            <a:avLst>
              <a:gd name="adj" fmla="val 14141"/>
            </a:avLst>
          </a:prstGeom>
          <a:gradFill>
            <a:gsLst>
              <a:gs pos="5000">
                <a:schemeClr val="bg1">
                  <a:alpha val="35000"/>
                </a:schemeClr>
              </a:gs>
              <a:gs pos="81000">
                <a:srgbClr val="004D6F">
                  <a:alpha val="79000"/>
                </a:srgbClr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000" tIns="90000" rIns="45000" bIns="90000" anchor="ctr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endParaRPr/>
          </a:p>
        </p:txBody>
      </p:sp>
      <p:pic>
        <p:nvPicPr>
          <p:cNvPr id="7" name="Picture 4"/>
          <p:cNvPicPr/>
          <p:nvPr/>
        </p:nvPicPr>
        <p:blipFill>
          <a:blip r:embed="rId15"/>
          <a:srcRect b="42392"/>
          <a:stretch/>
        </p:blipFill>
        <p:spPr>
          <a:xfrm>
            <a:off x="3419640" y="6353280"/>
            <a:ext cx="2087640" cy="503280"/>
          </a:xfrm>
          <a:prstGeom prst="rect">
            <a:avLst/>
          </a:prstGeom>
          <a:ln>
            <a:noFill/>
          </a:ln>
        </p:spPr>
      </p:pic>
      <p:sp>
        <p:nvSpPr>
          <p:cNvPr id="8" name="CustomShape 7"/>
          <p:cNvSpPr/>
          <p:nvPr/>
        </p:nvSpPr>
        <p:spPr>
          <a:xfrm>
            <a:off x="3378960" y="6569280"/>
            <a:ext cx="672480" cy="27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1200" strike="noStrike">
                <a:solidFill>
                  <a:srgbClr val="FFFFFF"/>
                </a:solidFill>
                <a:latin typeface="Calibri"/>
                <a:ea typeface="DejaVu Sans"/>
              </a:rPr>
              <a:t>LMI</a:t>
            </a:r>
            <a:endParaRPr/>
          </a:p>
        </p:txBody>
      </p:sp>
      <p:pic>
        <p:nvPicPr>
          <p:cNvPr id="9" name="Image 11"/>
          <p:cNvPicPr/>
          <p:nvPr/>
        </p:nvPicPr>
        <p:blipFill>
          <a:blip r:embed="rId16"/>
          <a:stretch/>
        </p:blipFill>
        <p:spPr>
          <a:xfrm>
            <a:off x="440280" y="6380640"/>
            <a:ext cx="774360" cy="451440"/>
          </a:xfrm>
          <a:prstGeom prst="rect">
            <a:avLst/>
          </a:prstGeom>
          <a:ln>
            <a:noFill/>
          </a:ln>
        </p:spPr>
      </p:pic>
      <p:sp>
        <p:nvSpPr>
          <p:cNvPr id="10" name="PlaceHolder 8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fr-FR" sz="4400">
                <a:latin typeface="Arial"/>
              </a:rPr>
              <a:t>Cliquez pour éditer le format du texte-titre</a:t>
            </a:r>
            <a:endParaRPr/>
          </a:p>
        </p:txBody>
      </p:sp>
      <p:sp>
        <p:nvSpPr>
          <p:cNvPr id="11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fr-FR" sz="3200">
                <a:latin typeface="Arial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 sz="2800">
                <a:latin typeface="Arial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 sz="2400">
                <a:latin typeface="Arial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 sz="2000">
                <a:latin typeface="Arial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Septième niveau de plan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Line 1"/>
          <p:cNvSpPr/>
          <p:nvPr/>
        </p:nvSpPr>
        <p:spPr>
          <a:xfrm>
            <a:off x="0" y="550800"/>
            <a:ext cx="9144000" cy="0"/>
          </a:xfrm>
          <a:prstGeom prst="line">
            <a:avLst/>
          </a:prstGeom>
          <a:ln>
            <a:noFill/>
          </a:ln>
        </p:spPr>
      </p:sp>
      <p:pic>
        <p:nvPicPr>
          <p:cNvPr id="47" name="Image 2"/>
          <p:cNvPicPr/>
          <p:nvPr/>
        </p:nvPicPr>
        <p:blipFill>
          <a:blip r:embed="rId5"/>
          <a:stretch/>
        </p:blipFill>
        <p:spPr>
          <a:xfrm>
            <a:off x="0" y="0"/>
            <a:ext cx="1650960" cy="430560"/>
          </a:xfrm>
          <a:prstGeom prst="rect">
            <a:avLst/>
          </a:prstGeom>
          <a:ln>
            <a:noFill/>
          </a:ln>
        </p:spPr>
      </p:pic>
      <p:sp>
        <p:nvSpPr>
          <p:cNvPr id="48" name="CustomShape 2"/>
          <p:cNvSpPr/>
          <p:nvPr/>
        </p:nvSpPr>
        <p:spPr>
          <a:xfrm rot="16200000">
            <a:off x="7004520" y="-794880"/>
            <a:ext cx="1341000" cy="2932560"/>
          </a:xfrm>
          <a:custGeom>
            <a:avLst/>
            <a:gdLst/>
            <a:ahLst/>
            <a:cxnLst/>
            <a:rect l="0" t="0" r="r" b="b"/>
            <a:pathLst>
              <a:path w="2167065" h="4187833">
                <a:moveTo>
                  <a:pt x="0" y="4174397"/>
                </a:moveTo>
                <a:lnTo>
                  <a:pt x="2164660" y="0"/>
                </a:lnTo>
                <a:cubicBezTo>
                  <a:pt x="2167064" y="1400325"/>
                  <a:pt x="2164923" y="2810636"/>
                  <a:pt x="2163203" y="4187832"/>
                </a:cubicBezTo>
                <a:lnTo>
                  <a:pt x="0" y="4174397"/>
                </a:lnTo>
              </a:path>
            </a:pathLst>
          </a:custGeom>
          <a:gradFill>
            <a:gsLst>
              <a:gs pos="1000">
                <a:schemeClr val="bg1">
                  <a:alpha val="0"/>
                </a:schemeClr>
              </a:gs>
              <a:gs pos="91000">
                <a:srgbClr val="004D6F">
                  <a:alpha val="53000"/>
                </a:srgb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000" tIns="90000" rIns="45000" bIns="90000" anchor="ctr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endParaRPr/>
          </a:p>
        </p:txBody>
      </p:sp>
      <p:sp>
        <p:nvSpPr>
          <p:cNvPr id="49" name="CustomShape 3"/>
          <p:cNvSpPr/>
          <p:nvPr/>
        </p:nvSpPr>
        <p:spPr>
          <a:xfrm rot="16200000">
            <a:off x="8415000" y="-181800"/>
            <a:ext cx="540720" cy="915840"/>
          </a:xfrm>
          <a:custGeom>
            <a:avLst/>
            <a:gdLst/>
            <a:ahLst/>
            <a:cxnLst/>
            <a:rect l="0" t="0" r="r" b="b"/>
            <a:pathLst>
              <a:path w="2933998" h="4404898">
                <a:moveTo>
                  <a:pt x="0" y="4404897"/>
                </a:moveTo>
                <a:lnTo>
                  <a:pt x="2270420" y="0"/>
                </a:lnTo>
                <a:cubicBezTo>
                  <a:pt x="2493183" y="426477"/>
                  <a:pt x="2711234" y="857671"/>
                  <a:pt x="2933997" y="1284148"/>
                </a:cubicBezTo>
                <a:cubicBezTo>
                  <a:pt x="2933856" y="2033739"/>
                  <a:pt x="2933714" y="2783330"/>
                  <a:pt x="2933573" y="3532921"/>
                </a:cubicBezTo>
                <a:lnTo>
                  <a:pt x="2933996" y="4404420"/>
                </a:lnTo>
                <a:lnTo>
                  <a:pt x="0" y="4404897"/>
                </a:lnTo>
              </a:path>
            </a:pathLst>
          </a:custGeom>
          <a:gradFill>
            <a:gsLst>
              <a:gs pos="1000">
                <a:schemeClr val="bg1">
                  <a:alpha val="0"/>
                </a:schemeClr>
              </a:gs>
              <a:gs pos="91000">
                <a:srgbClr val="004D6F">
                  <a:alpha val="63000"/>
                </a:srgb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000" tIns="90000" rIns="45000" bIns="90000" anchor="ctr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endParaRPr/>
          </a:p>
        </p:txBody>
      </p:sp>
      <p:sp>
        <p:nvSpPr>
          <p:cNvPr id="50" name="CustomShape 4"/>
          <p:cNvSpPr/>
          <p:nvPr/>
        </p:nvSpPr>
        <p:spPr>
          <a:xfrm rot="16200000">
            <a:off x="8490600" y="10800"/>
            <a:ext cx="622080" cy="682920"/>
          </a:xfrm>
          <a:prstGeom prst="triangle">
            <a:avLst>
              <a:gd name="adj" fmla="val 14141"/>
            </a:avLst>
          </a:prstGeom>
          <a:gradFill>
            <a:gsLst>
              <a:gs pos="27000">
                <a:schemeClr val="bg1">
                  <a:alpha val="0"/>
                </a:schemeClr>
              </a:gs>
              <a:gs pos="81000">
                <a:srgbClr val="004D6F">
                  <a:alpha val="48000"/>
                </a:srgbClr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000" tIns="90000" rIns="45000" bIns="90000" anchor="ctr"/>
          <a:lstStyle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endParaRPr/>
          </a:p>
        </p:txBody>
      </p:sp>
      <p:pic>
        <p:nvPicPr>
          <p:cNvPr id="51" name="Picture 4"/>
          <p:cNvPicPr/>
          <p:nvPr/>
        </p:nvPicPr>
        <p:blipFill>
          <a:blip r:embed="rId6"/>
          <a:srcRect b="42392"/>
          <a:stretch/>
        </p:blipFill>
        <p:spPr>
          <a:xfrm>
            <a:off x="2225160" y="6615000"/>
            <a:ext cx="1006560" cy="241560"/>
          </a:xfrm>
          <a:prstGeom prst="rect">
            <a:avLst/>
          </a:prstGeom>
          <a:ln>
            <a:noFill/>
          </a:ln>
        </p:spPr>
      </p:pic>
      <p:pic>
        <p:nvPicPr>
          <p:cNvPr id="52" name="Image 9"/>
          <p:cNvPicPr/>
          <p:nvPr/>
        </p:nvPicPr>
        <p:blipFill>
          <a:blip r:embed="rId7"/>
          <a:stretch/>
        </p:blipFill>
        <p:spPr>
          <a:xfrm>
            <a:off x="440280" y="6380640"/>
            <a:ext cx="774360" cy="451440"/>
          </a:xfrm>
          <a:prstGeom prst="rect">
            <a:avLst/>
          </a:prstGeom>
          <a:ln>
            <a:noFill/>
          </a:ln>
        </p:spPr>
      </p:pic>
      <p:sp>
        <p:nvSpPr>
          <p:cNvPr id="53" name="CustomShape 5"/>
          <p:cNvSpPr/>
          <p:nvPr/>
        </p:nvSpPr>
        <p:spPr>
          <a:xfrm>
            <a:off x="1454760" y="6615000"/>
            <a:ext cx="672480" cy="27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1200" strike="noStrike">
                <a:solidFill>
                  <a:srgbClr val="FFFFFF"/>
                </a:solidFill>
                <a:latin typeface="Calibri"/>
                <a:ea typeface="DejaVu Sans"/>
              </a:rPr>
              <a:t>LMI</a:t>
            </a:r>
            <a:endParaRPr/>
          </a:p>
        </p:txBody>
      </p:sp>
      <p:pic>
        <p:nvPicPr>
          <p:cNvPr id="54" name="Picture 12"/>
          <p:cNvPicPr/>
          <p:nvPr/>
        </p:nvPicPr>
        <p:blipFill>
          <a:blip r:embed="rId8"/>
          <a:stretch/>
        </p:blipFill>
        <p:spPr>
          <a:xfrm>
            <a:off x="8663760" y="6370200"/>
            <a:ext cx="447120" cy="484200"/>
          </a:xfrm>
          <a:prstGeom prst="rect">
            <a:avLst/>
          </a:prstGeom>
          <a:ln>
            <a:noFill/>
          </a:ln>
        </p:spPr>
      </p:pic>
      <p:pic>
        <p:nvPicPr>
          <p:cNvPr id="55" name="Picture 13"/>
          <p:cNvPicPr/>
          <p:nvPr/>
        </p:nvPicPr>
        <p:blipFill>
          <a:blip r:embed="rId9"/>
          <a:stretch/>
        </p:blipFill>
        <p:spPr>
          <a:xfrm>
            <a:off x="7740352" y="6342840"/>
            <a:ext cx="895320" cy="497160"/>
          </a:xfrm>
          <a:prstGeom prst="rect">
            <a:avLst/>
          </a:prstGeom>
          <a:ln>
            <a:noFill/>
          </a:ln>
        </p:spPr>
      </p:pic>
      <p:sp>
        <p:nvSpPr>
          <p:cNvPr id="56" name="CustomShape 6"/>
          <p:cNvSpPr/>
          <p:nvPr/>
        </p:nvSpPr>
        <p:spPr>
          <a:xfrm>
            <a:off x="2051640" y="6615000"/>
            <a:ext cx="672480" cy="27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1200" strike="noStrike">
                <a:solidFill>
                  <a:srgbClr val="FFFFFF"/>
                </a:solidFill>
                <a:latin typeface="Calibri"/>
                <a:ea typeface="DejaVu Sans"/>
              </a:rPr>
              <a:t>LMI</a:t>
            </a:r>
            <a:endParaRPr/>
          </a:p>
        </p:txBody>
      </p:sp>
      <p:pic>
        <p:nvPicPr>
          <p:cNvPr id="57" name="Image 1"/>
          <p:cNvPicPr/>
          <p:nvPr/>
        </p:nvPicPr>
        <p:blipFill>
          <a:blip r:embed="rId10"/>
          <a:stretch/>
        </p:blipFill>
        <p:spPr>
          <a:xfrm>
            <a:off x="5684760" y="6476760"/>
            <a:ext cx="1946520" cy="363240"/>
          </a:xfrm>
          <a:prstGeom prst="rect">
            <a:avLst/>
          </a:prstGeom>
          <a:ln>
            <a:noFill/>
          </a:ln>
        </p:spPr>
      </p:pic>
      <p:pic>
        <p:nvPicPr>
          <p:cNvPr id="58" name="Image 21"/>
          <p:cNvPicPr/>
          <p:nvPr/>
        </p:nvPicPr>
        <p:blipFill>
          <a:blip r:embed="rId11"/>
          <a:stretch/>
        </p:blipFill>
        <p:spPr>
          <a:xfrm>
            <a:off x="1782720" y="6440040"/>
            <a:ext cx="425880" cy="399960"/>
          </a:xfrm>
          <a:prstGeom prst="rect">
            <a:avLst/>
          </a:prstGeom>
          <a:ln>
            <a:noFill/>
          </a:ln>
        </p:spPr>
      </p:pic>
      <p:sp>
        <p:nvSpPr>
          <p:cNvPr id="59" name="PlaceHolder 7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fr-FR" sz="4400">
                <a:latin typeface="Arial"/>
              </a:rPr>
              <a:t>Cliquez pour éditer le format du texte-titre</a:t>
            </a:r>
            <a:endParaRPr/>
          </a:p>
        </p:txBody>
      </p:sp>
      <p:sp>
        <p:nvSpPr>
          <p:cNvPr id="60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fr-FR" sz="3200">
                <a:latin typeface="Arial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 sz="2800">
                <a:latin typeface="Arial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 sz="2400">
                <a:latin typeface="Arial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 sz="2000">
                <a:latin typeface="Arial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Septième niveau de plan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72" r:id="rId3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3181608" y="2204864"/>
            <a:ext cx="5710872" cy="859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fr-FR" sz="5400" strike="noStrik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DejaVu Sans"/>
              </a:rPr>
              <a:t>Titre</a:t>
            </a:r>
            <a:endParaRPr lang="fr-FR" sz="5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DejaVu Sans"/>
            </a:endParaRPr>
          </a:p>
          <a:p>
            <a:pPr algn="r"/>
            <a:r>
              <a:rPr lang="fr-FR" sz="2800" strike="noStrik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DejaVu Sans"/>
              </a:rPr>
              <a:t>Sous titre/Auteur</a:t>
            </a:r>
            <a:endParaRPr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dirty="0"/>
          </a:p>
          <a:p>
            <a:pPr algn="r">
              <a:lnSpc>
                <a:spcPct val="100000"/>
              </a:lnSpc>
            </a:pPr>
            <a:endParaRPr dirty="0"/>
          </a:p>
        </p:txBody>
      </p:sp>
      <p:pic>
        <p:nvPicPr>
          <p:cNvPr id="96" name="Image 2"/>
          <p:cNvPicPr/>
          <p:nvPr/>
        </p:nvPicPr>
        <p:blipFill>
          <a:blip r:embed="rId2"/>
          <a:stretch/>
        </p:blipFill>
        <p:spPr>
          <a:xfrm>
            <a:off x="5184000" y="5095440"/>
            <a:ext cx="3652920" cy="1573920"/>
          </a:xfrm>
          <a:prstGeom prst="rect">
            <a:avLst/>
          </a:prstGeom>
          <a:ln>
            <a:noFill/>
          </a:ln>
        </p:spPr>
      </p:pic>
      <p:sp>
        <p:nvSpPr>
          <p:cNvPr id="97" name="CustomShape 2"/>
          <p:cNvSpPr/>
          <p:nvPr/>
        </p:nvSpPr>
        <p:spPr>
          <a:xfrm>
            <a:off x="7308304" y="4726080"/>
            <a:ext cx="1760456" cy="2870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fr-FR" sz="800" strike="noStrike" dirty="0">
                <a:solidFill>
                  <a:srgbClr val="31859C"/>
                </a:solidFill>
                <a:latin typeface="Calibri"/>
                <a:ea typeface="DejaVu Sans"/>
              </a:rPr>
              <a:t>LMI (EA 3226 – FR CNRS 3335)</a:t>
            </a:r>
            <a:endParaRPr sz="800" dirty="0"/>
          </a:p>
        </p:txBody>
      </p:sp>
      <p:pic>
        <p:nvPicPr>
          <p:cNvPr id="98" name="Image 4"/>
          <p:cNvPicPr/>
          <p:nvPr/>
        </p:nvPicPr>
        <p:blipFill>
          <a:blip r:embed="rId3"/>
          <a:stretch/>
        </p:blipFill>
        <p:spPr>
          <a:xfrm>
            <a:off x="7871040" y="3805560"/>
            <a:ext cx="965880" cy="907200"/>
          </a:xfrm>
          <a:prstGeom prst="rect">
            <a:avLst/>
          </a:prstGeom>
          <a:ln>
            <a:noFill/>
          </a:ln>
        </p:spPr>
      </p:pic>
      <p:sp>
        <p:nvSpPr>
          <p:cNvPr id="3" name="ZoneTexte 2"/>
          <p:cNvSpPr txBox="1"/>
          <p:nvPr/>
        </p:nvSpPr>
        <p:spPr>
          <a:xfrm>
            <a:off x="971600" y="5089680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1"/>
                </a:solidFill>
              </a:rPr>
              <a:t>Jour xx mois Année</a:t>
            </a:r>
            <a:endParaRPr lang="fr-FR" dirty="0" smtClean="0">
              <a:solidFill>
                <a:schemeClr val="accent1"/>
              </a:solidFill>
            </a:endParaRPr>
          </a:p>
          <a:p>
            <a:r>
              <a:rPr lang="fr-FR" sz="1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Lieu de la présentation</a:t>
            </a:r>
            <a:endParaRPr lang="fr-FR" sz="1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Line 1"/>
          <p:cNvSpPr/>
          <p:nvPr/>
        </p:nvSpPr>
        <p:spPr>
          <a:xfrm>
            <a:off x="-17280" y="6095880"/>
            <a:ext cx="9143640" cy="0"/>
          </a:xfrm>
          <a:prstGeom prst="line">
            <a:avLst/>
          </a:prstGeom>
          <a:ln w="9360">
            <a:solidFill>
              <a:schemeClr val="bg1"/>
            </a:solidFill>
            <a:round/>
          </a:ln>
        </p:spPr>
      </p:sp>
      <p:sp>
        <p:nvSpPr>
          <p:cNvPr id="100" name="CustomShape 2"/>
          <p:cNvSpPr/>
          <p:nvPr/>
        </p:nvSpPr>
        <p:spPr>
          <a:xfrm>
            <a:off x="155160" y="-297000"/>
            <a:ext cx="728280" cy="617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1" name="CustomShape 3"/>
          <p:cNvSpPr/>
          <p:nvPr/>
        </p:nvSpPr>
        <p:spPr>
          <a:xfrm>
            <a:off x="295920" y="-144360"/>
            <a:ext cx="728280" cy="617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2" name="CustomShape 4"/>
          <p:cNvSpPr/>
          <p:nvPr/>
        </p:nvSpPr>
        <p:spPr>
          <a:xfrm>
            <a:off x="155160" y="-1028880"/>
            <a:ext cx="1976760" cy="214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4" name="CustomShape 6"/>
          <p:cNvSpPr/>
          <p:nvPr/>
        </p:nvSpPr>
        <p:spPr>
          <a:xfrm>
            <a:off x="1686600" y="114480"/>
            <a:ext cx="4339440" cy="33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600" b="1" strike="noStrike" dirty="0">
                <a:solidFill>
                  <a:srgbClr val="376092"/>
                </a:solidFill>
                <a:latin typeface="Calibri"/>
                <a:ea typeface="DejaVu Sans"/>
              </a:rPr>
              <a:t>LMI – </a:t>
            </a:r>
            <a:r>
              <a:rPr lang="fr-FR" sz="1600" b="1" dirty="0" smtClean="0">
                <a:solidFill>
                  <a:srgbClr val="376092"/>
                </a:solidFill>
                <a:latin typeface="Calibri"/>
                <a:ea typeface="DejaVu Sans"/>
              </a:rPr>
              <a:t>Sommaire</a:t>
            </a:r>
            <a:endParaRPr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4000"/>
                    </a14:imgEffect>
                    <a14:imgEffect>
                      <a14:brightnessContrast brigh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9793" y="1196752"/>
            <a:ext cx="3280337" cy="4708396"/>
          </a:xfrm>
          <a:prstGeom prst="rect">
            <a:avLst/>
          </a:prstGeom>
        </p:spPr>
      </p:pic>
      <p:sp>
        <p:nvSpPr>
          <p:cNvPr id="103" name="CustomShape 5"/>
          <p:cNvSpPr/>
          <p:nvPr/>
        </p:nvSpPr>
        <p:spPr>
          <a:xfrm>
            <a:off x="52454" y="1052736"/>
            <a:ext cx="5797339" cy="52934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SOMMAIRE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00000"/>
              </a:lnSpc>
            </a:pPr>
            <a:endParaRPr lang="fr-FR" dirty="0" smtClean="0"/>
          </a:p>
          <a:p>
            <a:pPr algn="just">
              <a:lnSpc>
                <a:spcPct val="100000"/>
              </a:lnSpc>
            </a:pPr>
            <a:r>
              <a:rPr lang="fr-FR" sz="1600" dirty="0" smtClean="0"/>
              <a:t>I – </a:t>
            </a:r>
          </a:p>
          <a:p>
            <a:pPr algn="just">
              <a:lnSpc>
                <a:spcPct val="100000"/>
              </a:lnSpc>
            </a:pPr>
            <a:r>
              <a:rPr lang="fr-FR" sz="1600" dirty="0" smtClean="0"/>
              <a:t>	I.1</a:t>
            </a:r>
          </a:p>
          <a:p>
            <a:pPr algn="just">
              <a:lnSpc>
                <a:spcPct val="100000"/>
              </a:lnSpc>
            </a:pPr>
            <a:r>
              <a:rPr lang="fr-FR" sz="1600" dirty="0"/>
              <a:t>	</a:t>
            </a:r>
            <a:r>
              <a:rPr lang="fr-FR" sz="1600" dirty="0" smtClean="0"/>
              <a:t>I.2</a:t>
            </a:r>
            <a:endParaRPr lang="fr-FR" sz="1600" dirty="0" smtClean="0"/>
          </a:p>
          <a:p>
            <a:pPr algn="just">
              <a:lnSpc>
                <a:spcPct val="100000"/>
              </a:lnSpc>
            </a:pPr>
            <a:r>
              <a:rPr lang="fr-FR" sz="1600" dirty="0" smtClean="0"/>
              <a:t>II </a:t>
            </a:r>
            <a:r>
              <a:rPr lang="fr-FR" sz="1600" dirty="0"/>
              <a:t>–</a:t>
            </a:r>
            <a:endParaRPr sz="1600" dirty="0"/>
          </a:p>
        </p:txBody>
      </p:sp>
      <p:pic>
        <p:nvPicPr>
          <p:cNvPr id="13" name="Image 9"/>
          <p:cNvPicPr/>
          <p:nvPr/>
        </p:nvPicPr>
        <p:blipFill>
          <a:blip r:embed="rId4"/>
          <a:stretch/>
        </p:blipFill>
        <p:spPr>
          <a:xfrm>
            <a:off x="177120" y="802440"/>
            <a:ext cx="965880" cy="907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Line 1"/>
          <p:cNvSpPr/>
          <p:nvPr/>
        </p:nvSpPr>
        <p:spPr>
          <a:xfrm>
            <a:off x="-17280" y="6095880"/>
            <a:ext cx="9143640" cy="0"/>
          </a:xfrm>
          <a:prstGeom prst="line">
            <a:avLst/>
          </a:prstGeom>
          <a:ln w="9360">
            <a:solidFill>
              <a:schemeClr val="bg1"/>
            </a:solidFill>
            <a:round/>
          </a:ln>
        </p:spPr>
      </p:sp>
      <p:sp>
        <p:nvSpPr>
          <p:cNvPr id="109" name="CustomShape 2"/>
          <p:cNvSpPr/>
          <p:nvPr/>
        </p:nvSpPr>
        <p:spPr>
          <a:xfrm>
            <a:off x="155160" y="-297000"/>
            <a:ext cx="728280" cy="617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0" name="CustomShape 3"/>
          <p:cNvSpPr/>
          <p:nvPr/>
        </p:nvSpPr>
        <p:spPr>
          <a:xfrm>
            <a:off x="295920" y="-144360"/>
            <a:ext cx="728280" cy="617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1" name="CustomShape 4"/>
          <p:cNvSpPr/>
          <p:nvPr/>
        </p:nvSpPr>
        <p:spPr>
          <a:xfrm>
            <a:off x="155160" y="-1028880"/>
            <a:ext cx="1976760" cy="214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2" name="CustomShape 5"/>
          <p:cNvSpPr/>
          <p:nvPr/>
        </p:nvSpPr>
        <p:spPr>
          <a:xfrm>
            <a:off x="329422" y="991752"/>
            <a:ext cx="7972920" cy="420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13" name="CustomShape 6"/>
          <p:cNvSpPr/>
          <p:nvPr/>
        </p:nvSpPr>
        <p:spPr>
          <a:xfrm>
            <a:off x="1686600" y="114480"/>
            <a:ext cx="4339440" cy="33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600" b="1" strike="noStrike" dirty="0">
                <a:solidFill>
                  <a:srgbClr val="376092"/>
                </a:solidFill>
                <a:latin typeface="Calibri"/>
                <a:ea typeface="DejaVu Sans"/>
              </a:rPr>
              <a:t>LMI – </a:t>
            </a:r>
            <a:r>
              <a:rPr lang="fr-FR" sz="1600" b="1" strike="noStrike" dirty="0" smtClean="0">
                <a:solidFill>
                  <a:srgbClr val="376092"/>
                </a:solidFill>
                <a:latin typeface="Calibri"/>
                <a:ea typeface="DejaVu Sans"/>
              </a:rPr>
              <a:t>Titre</a:t>
            </a:r>
            <a:endParaRPr dirty="0"/>
          </a:p>
        </p:txBody>
      </p:sp>
      <p:sp>
        <p:nvSpPr>
          <p:cNvPr id="114" name="CustomShape 7"/>
          <p:cNvSpPr/>
          <p:nvPr/>
        </p:nvSpPr>
        <p:spPr>
          <a:xfrm>
            <a:off x="4866480" y="4602600"/>
            <a:ext cx="4093200" cy="118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" name="ZoneTexte 1"/>
          <p:cNvSpPr txBox="1"/>
          <p:nvPr/>
        </p:nvSpPr>
        <p:spPr>
          <a:xfrm>
            <a:off x="519300" y="991752"/>
            <a:ext cx="80851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Texte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Line 1"/>
          <p:cNvSpPr/>
          <p:nvPr/>
        </p:nvSpPr>
        <p:spPr>
          <a:xfrm>
            <a:off x="-17280" y="6095880"/>
            <a:ext cx="9143640" cy="0"/>
          </a:xfrm>
          <a:prstGeom prst="line">
            <a:avLst/>
          </a:prstGeom>
          <a:ln w="9360">
            <a:solidFill>
              <a:schemeClr val="bg1"/>
            </a:solidFill>
            <a:round/>
          </a:ln>
        </p:spPr>
      </p:sp>
      <p:sp>
        <p:nvSpPr>
          <p:cNvPr id="109" name="CustomShape 2"/>
          <p:cNvSpPr/>
          <p:nvPr/>
        </p:nvSpPr>
        <p:spPr>
          <a:xfrm>
            <a:off x="155160" y="-297000"/>
            <a:ext cx="728280" cy="617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0" name="CustomShape 3"/>
          <p:cNvSpPr/>
          <p:nvPr/>
        </p:nvSpPr>
        <p:spPr>
          <a:xfrm>
            <a:off x="295920" y="-144360"/>
            <a:ext cx="728280" cy="617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1" name="CustomShape 4"/>
          <p:cNvSpPr/>
          <p:nvPr/>
        </p:nvSpPr>
        <p:spPr>
          <a:xfrm>
            <a:off x="155160" y="-1028880"/>
            <a:ext cx="1976760" cy="214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2" name="CustomShape 5"/>
          <p:cNvSpPr/>
          <p:nvPr/>
        </p:nvSpPr>
        <p:spPr>
          <a:xfrm>
            <a:off x="329422" y="991752"/>
            <a:ext cx="7972920" cy="420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13" name="CustomShape 6"/>
          <p:cNvSpPr/>
          <p:nvPr/>
        </p:nvSpPr>
        <p:spPr>
          <a:xfrm>
            <a:off x="1686600" y="114480"/>
            <a:ext cx="4339440" cy="33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600" b="1" strike="noStrike" dirty="0">
                <a:solidFill>
                  <a:srgbClr val="376092"/>
                </a:solidFill>
                <a:latin typeface="Calibri"/>
                <a:ea typeface="DejaVu Sans"/>
              </a:rPr>
              <a:t>LMI – </a:t>
            </a:r>
            <a:r>
              <a:rPr lang="fr-FR" sz="1600" b="1" strike="noStrike" dirty="0" smtClean="0">
                <a:solidFill>
                  <a:srgbClr val="376092"/>
                </a:solidFill>
                <a:latin typeface="Calibri"/>
                <a:ea typeface="DejaVu Sans"/>
              </a:rPr>
              <a:t>Titre</a:t>
            </a:r>
            <a:endParaRPr dirty="0"/>
          </a:p>
        </p:txBody>
      </p:sp>
      <p:sp>
        <p:nvSpPr>
          <p:cNvPr id="114" name="CustomShape 7"/>
          <p:cNvSpPr/>
          <p:nvPr/>
        </p:nvSpPr>
        <p:spPr>
          <a:xfrm>
            <a:off x="4866480" y="4602600"/>
            <a:ext cx="4093200" cy="118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" name="ZoneTexte 1"/>
          <p:cNvSpPr txBox="1"/>
          <p:nvPr/>
        </p:nvSpPr>
        <p:spPr>
          <a:xfrm>
            <a:off x="519300" y="991752"/>
            <a:ext cx="80851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Texte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49135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Line 1"/>
          <p:cNvSpPr/>
          <p:nvPr/>
        </p:nvSpPr>
        <p:spPr>
          <a:xfrm>
            <a:off x="-17280" y="6095880"/>
            <a:ext cx="9143640" cy="0"/>
          </a:xfrm>
          <a:prstGeom prst="line">
            <a:avLst/>
          </a:prstGeom>
          <a:ln w="9360">
            <a:solidFill>
              <a:schemeClr val="bg1"/>
            </a:solidFill>
            <a:round/>
          </a:ln>
        </p:spPr>
      </p:sp>
      <p:sp>
        <p:nvSpPr>
          <p:cNvPr id="242" name="CustomShape 2"/>
          <p:cNvSpPr/>
          <p:nvPr/>
        </p:nvSpPr>
        <p:spPr>
          <a:xfrm>
            <a:off x="155160" y="-297000"/>
            <a:ext cx="728280" cy="617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3" name="CustomShape 3"/>
          <p:cNvSpPr/>
          <p:nvPr/>
        </p:nvSpPr>
        <p:spPr>
          <a:xfrm>
            <a:off x="295920" y="-144360"/>
            <a:ext cx="728280" cy="617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4" name="CustomShape 4"/>
          <p:cNvSpPr/>
          <p:nvPr/>
        </p:nvSpPr>
        <p:spPr>
          <a:xfrm>
            <a:off x="155160" y="-1028880"/>
            <a:ext cx="1976760" cy="214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4000"/>
                    </a14:imgEffect>
                    <a14:imgEffect>
                      <a14:brightnessContrast brigh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3663" y="1421789"/>
            <a:ext cx="3280337" cy="4708396"/>
          </a:xfrm>
          <a:prstGeom prst="rect">
            <a:avLst/>
          </a:prstGeom>
        </p:spPr>
      </p:pic>
      <p:pic>
        <p:nvPicPr>
          <p:cNvPr id="10" name="Image 2"/>
          <p:cNvPicPr/>
          <p:nvPr/>
        </p:nvPicPr>
        <p:blipFill>
          <a:blip r:embed="rId4"/>
          <a:stretch/>
        </p:blipFill>
        <p:spPr>
          <a:xfrm>
            <a:off x="883440" y="3501008"/>
            <a:ext cx="3863864" cy="1613728"/>
          </a:xfrm>
          <a:prstGeom prst="rect">
            <a:avLst/>
          </a:prstGeom>
          <a:ln>
            <a:noFill/>
          </a:ln>
        </p:spPr>
      </p:pic>
      <p:sp>
        <p:nvSpPr>
          <p:cNvPr id="2" name="ZoneTexte 1"/>
          <p:cNvSpPr txBox="1"/>
          <p:nvPr/>
        </p:nvSpPr>
        <p:spPr>
          <a:xfrm>
            <a:off x="2114024" y="1421789"/>
            <a:ext cx="2179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</a:t>
            </a:r>
            <a:r>
              <a:rPr lang="fr-FR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!...</a:t>
            </a:r>
            <a:endParaRPr lang="fr-FR" sz="24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36</Words>
  <Application>Microsoft Office PowerPoint</Application>
  <PresentationFormat>Affichage à l'écran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5</vt:i4>
      </vt:variant>
    </vt:vector>
  </HeadingPairs>
  <TitlesOfParts>
    <vt:vector size="7" baseType="lpstr"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user</dc:creator>
  <cp:lastModifiedBy>ChristianGout_INSA</cp:lastModifiedBy>
  <cp:revision>18</cp:revision>
  <dcterms:modified xsi:type="dcterms:W3CDTF">2015-11-28T18:48:01Z</dcterms:modified>
</cp:coreProperties>
</file>